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8D7C3-C2EB-4D77-ABE7-3D9557AE426F}" type="datetimeFigureOut">
              <a:rPr lang="en-US" smtClean="0"/>
              <a:pPr/>
              <a:t>5/22/2020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338BE-8B6B-4DB2-8571-9F697B2CEE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414854"/>
          </a:xfrm>
        </p:spPr>
        <p:txBody>
          <a:bodyPr>
            <a:normAutofit/>
          </a:bodyPr>
          <a:lstStyle/>
          <a:p>
            <a:pPr algn="ctr"/>
            <a:r>
              <a:rPr lang="sr-Latn-RS" dirty="0" smtClean="0">
                <a:effectLst/>
              </a:rPr>
              <a:t>Dobro došli na čas  matematike.</a:t>
            </a:r>
            <a:br>
              <a:rPr lang="sr-Latn-RS" dirty="0" smtClean="0">
                <a:effectLst/>
              </a:rPr>
            </a:br>
            <a:r>
              <a:rPr lang="sr-Latn-RS" dirty="0" smtClean="0">
                <a:effectLst/>
              </a:rPr>
              <a:t/>
            </a:r>
            <a:br>
              <a:rPr lang="sr-Latn-RS" dirty="0" smtClean="0">
                <a:effectLst/>
              </a:rPr>
            </a:br>
            <a:r>
              <a:rPr lang="sr-Latn-RS" dirty="0" smtClean="0">
                <a:effectLst/>
              </a:rPr>
              <a:t>Na današnjem času ćemo vežbati naučeno o četvrtini i osmini.</a:t>
            </a:r>
            <a:endParaRPr lang="en-US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R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</a:t>
            </a:r>
            <a:r>
              <a:rPr lang="sr-Latn-RS" dirty="0" smtClean="0"/>
              <a:t> treba da zapisujute ništa u svesci, podsetite 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sr-Latn-RS" dirty="0" smtClean="0"/>
          </a:p>
          <a:p>
            <a:pPr>
              <a:buNone/>
            </a:pPr>
            <a:r>
              <a:rPr lang="sr-Latn-RS" sz="3900" dirty="0" smtClean="0">
                <a:latin typeface="Times New Roman" pitchFamily="18" charset="0"/>
                <a:cs typeface="Times New Roman" pitchFamily="18" charset="0"/>
              </a:rPr>
              <a:t>Četvrtinu broja  određujemo kada broj podelimo sa 4.</a:t>
            </a:r>
          </a:p>
          <a:p>
            <a:pPr>
              <a:buNone/>
            </a:pPr>
            <a:endParaRPr 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sr-Latn-RS" sz="5400" dirty="0" smtClean="0">
                <a:latin typeface="Times New Roman" pitchFamily="18" charset="0"/>
                <a:cs typeface="Times New Roman" pitchFamily="18" charset="0"/>
              </a:rPr>
              <a:t>36:</a:t>
            </a:r>
            <a:r>
              <a:rPr lang="sr-Latn-R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sr-Latn-RS" sz="5400" dirty="0" smtClean="0">
                <a:latin typeface="Times New Roman" pitchFamily="18" charset="0"/>
                <a:cs typeface="Times New Roman" pitchFamily="18" charset="0"/>
              </a:rPr>
              <a:t>=9</a:t>
            </a:r>
          </a:p>
          <a:p>
            <a:pPr>
              <a:buNone/>
            </a:pPr>
            <a:r>
              <a:rPr lang="sr-Latn-RS" sz="4100" dirty="0" smtClean="0">
                <a:latin typeface="Times New Roman" pitchFamily="18" charset="0"/>
                <a:cs typeface="Times New Roman" pitchFamily="18" charset="0"/>
              </a:rPr>
              <a:t>Osminu broja oderđujemo tako što broj podelimo sa 8.</a:t>
            </a:r>
          </a:p>
          <a:p>
            <a:pPr>
              <a:buNone/>
            </a:pPr>
            <a:r>
              <a:rPr lang="sr-Latn-RS" sz="5400" dirty="0" smtClean="0">
                <a:latin typeface="Times New Roman" pitchFamily="18" charset="0"/>
                <a:cs typeface="Times New Roman" pitchFamily="18" charset="0"/>
              </a:rPr>
              <a:t>48:</a:t>
            </a:r>
            <a:r>
              <a:rPr lang="sr-Latn-RS" sz="5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sr-Latn-RS" sz="5400" dirty="0" smtClean="0">
                <a:latin typeface="Times New Roman" pitchFamily="18" charset="0"/>
                <a:cs typeface="Times New Roman" pitchFamily="18" charset="0"/>
              </a:rPr>
              <a:t>=6</a:t>
            </a:r>
            <a:endParaRPr lang="en-US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1643050"/>
            <a:ext cx="8229600" cy="3000388"/>
          </a:xfrm>
        </p:spPr>
        <p:txBody>
          <a:bodyPr>
            <a:normAutofit/>
          </a:bodyPr>
          <a:lstStyle/>
          <a:p>
            <a:r>
              <a:rPr lang="sr-Latn-RS" dirty="0" smtClean="0"/>
              <a:t> Uradite zadatke na 89. i 90. strani u Radnoj svesci.</a:t>
            </a:r>
            <a:br>
              <a:rPr lang="sr-Latn-RS" dirty="0" smtClean="0"/>
            </a:br>
            <a:r>
              <a:rPr lang="sr-Latn-RS" dirty="0" smtClean="0"/>
              <a:t>Slikajte i pošaljite.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53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Dobro došli na čas  matematike.  Na današnjem času ćemo vežbati naučeno o četvrtini i osmini.</vt:lpstr>
      <vt:lpstr>Ne treba da zapisujute ništa u svesci, podsetite se.</vt:lpstr>
      <vt:lpstr> Uradite zadatke na 89. i 90. strani u Radnoj svesci. Slikajte i pošaljite.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Dobro došli na čas  matematike.  Na današnjem času ćemo vežbati naučeno o četvrtini i osmini.</dc:title>
  <dc:creator>User</dc:creator>
  <cp:lastModifiedBy>User</cp:lastModifiedBy>
  <cp:revision>3</cp:revision>
  <dcterms:created xsi:type="dcterms:W3CDTF">2020-05-20T14:35:15Z</dcterms:created>
  <dcterms:modified xsi:type="dcterms:W3CDTF">2020-05-22T19:55:17Z</dcterms:modified>
</cp:coreProperties>
</file>